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50594E0-7EEC-4A9D-8850-ABC1DA725665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4BD2C2-1EF5-494A-918A-66F8472EA81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594E0-7EEC-4A9D-8850-ABC1DA725665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BD2C2-1EF5-494A-918A-66F8472EA8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50594E0-7EEC-4A9D-8850-ABC1DA725665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4BD2C2-1EF5-494A-918A-66F8472EA8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594E0-7EEC-4A9D-8850-ABC1DA725665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BD2C2-1EF5-494A-918A-66F8472EA8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0594E0-7EEC-4A9D-8850-ABC1DA725665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84BD2C2-1EF5-494A-918A-66F8472EA81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594E0-7EEC-4A9D-8850-ABC1DA725665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BD2C2-1EF5-494A-918A-66F8472EA8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594E0-7EEC-4A9D-8850-ABC1DA725665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BD2C2-1EF5-494A-918A-66F8472EA8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594E0-7EEC-4A9D-8850-ABC1DA725665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BD2C2-1EF5-494A-918A-66F8472EA8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0594E0-7EEC-4A9D-8850-ABC1DA725665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BD2C2-1EF5-494A-918A-66F8472EA8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594E0-7EEC-4A9D-8850-ABC1DA725665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BD2C2-1EF5-494A-918A-66F8472EA81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594E0-7EEC-4A9D-8850-ABC1DA725665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BD2C2-1EF5-494A-918A-66F8472EA818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50594E0-7EEC-4A9D-8850-ABC1DA725665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84BD2C2-1EF5-494A-918A-66F8472EA81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20857956">
            <a:off x="1700926" y="4087727"/>
            <a:ext cx="7539245" cy="2091120"/>
          </a:xfrm>
        </p:spPr>
        <p:txBody>
          <a:bodyPr>
            <a:noAutofit/>
          </a:bodyPr>
          <a:lstStyle/>
          <a:p>
            <a:pPr algn="ctr"/>
            <a:r>
              <a:rPr lang="ar-IQ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الميزان الجانبي</a:t>
            </a:r>
            <a:endParaRPr lang="ar-IQ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hp\Downloads\666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0"/>
            <a:ext cx="6429388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/>
              <a:t> </a:t>
            </a:r>
            <a:r>
              <a:rPr lang="ar-SA" dirty="0" smtClean="0"/>
              <a:t>الخطوات التعليمية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42984"/>
            <a:ext cx="8143900" cy="5312752"/>
          </a:xfrm>
        </p:spPr>
        <p:txBody>
          <a:bodyPr>
            <a:normAutofit/>
          </a:bodyPr>
          <a:lstStyle/>
          <a:p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1- وقوف مواجه بالجانب لعقل الحائط – مسك العقل – تبادل مرجحة الرجلين جانبا عاليا . </a:t>
            </a:r>
            <a:endParaRPr lang="en-US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2- وقوف مواجه بالجانب لعقل الحائط – مسك العقل – تبادل رفع الرجلين جانبا عاليا والثبات في أقصى ارتفاع ممكن . </a:t>
            </a:r>
            <a:endParaRPr lang="en-US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3- وقوف مواجه بالجانب لعقل الحائط – مسك العقل – رفع الرجل الحرة جانبا ووضعها على أعلى عقلة ممكنة . </a:t>
            </a:r>
            <a:endParaRPr lang="en-US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r>
              <a:rPr lang="ar-S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4- نفس الوضع السابق مع ترك اليد القريبة للراجل لتأتي بجانب الرأس مع ميل الجذع بعكس اتجاه الرجل المرفوعة ، ليصبح الجسم مرتكز يقدم واحدة مع الرجل المرفوعة . </a:t>
            </a:r>
            <a:endParaRPr lang="en-US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3"/>
          <p:cNvSpPr>
            <a:spLocks noGrp="1"/>
          </p:cNvSpPr>
          <p:nvPr>
            <p:ph idx="1"/>
          </p:nvPr>
        </p:nvSpPr>
        <p:spPr>
          <a:xfrm>
            <a:off x="500063" y="428625"/>
            <a:ext cx="7239000" cy="4846638"/>
          </a:xfrm>
        </p:spPr>
        <p:txBody>
          <a:bodyPr/>
          <a:lstStyle/>
          <a:p>
            <a:r>
              <a:rPr lang="ar-SA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5- من وضع الوقوف رفع الرجل لحرة جانبا عاليا مع ميل الجذع في عكس اتجاه الرجل الحرة مع رفع الذراع بمحاذاة الرأس لتصبح على استقامة واحدة مع الرجل المرفوعة . </a:t>
            </a:r>
            <a:br>
              <a:rPr lang="ar-SA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SA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6- أداء مهارة الميزان الجانبي بالسند والمساعدة . </a:t>
            </a:r>
            <a:endParaRPr lang="en-US" sz="32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7- أداء المهارة بدون سند ومساعدة .</a:t>
            </a:r>
            <a:endParaRPr lang="en-US" sz="32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 smtClean="0"/>
              <a:t> </a:t>
            </a:r>
            <a:r>
              <a:rPr lang="ar-SA" dirty="0" smtClean="0"/>
              <a:t>النواحي الفنية       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214422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1- مشط قدم الارتكاز يشير للخارج للمساعدة في حفظ الاتزان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2- رجل الارتكاز مفرودة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3- رفع الرجل الحرة جانبا عاليا يقود الجسم إلى أقصى ارتفاع ممكن .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4-رفع الرجل الحرة جانبا عاليا يقود جسم للاعب لأداء الميزان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714356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5- ميل الجسم للجانب يكون </a:t>
            </a:r>
            <a:r>
              <a:rPr lang="ar-SA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ببطئ</a:t>
            </a:r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وفي عكس اتجاه الرجل الحرة . 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6- عند ميل الجسم تتحرك الذراع العلوية بحركة متواصلة لعمل نصف دائرة لتستقر بجانب الجسم  . 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7- الذراع الأخرى مفرودة بجنب الرأس في المستوى مشط القدم الحرة المرفوعة عاليا . 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8- عند الثبات في الميزان يكون هناك تقوس بسيط في الجسم . 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 smtClean="0"/>
              <a:t> </a:t>
            </a:r>
            <a:r>
              <a:rPr lang="ar-SA" dirty="0" smtClean="0"/>
              <a:t>الأخطاء الشائعة  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1- مشط القدم الارتكاز يشير للداخل حيث يقلل من فرصة التوازن . 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2- انثناء في رجل الارتكاز . 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3- الرجل الحرة منخفضة ولا تصل إلى أقصى مدى ممكن . 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4- ميل الجسم جانبا يسبق رفع الرجل الحرة جانبا عاليا . 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5- الزاوية بين الذراع الممدة بجانب الرأس والرأس الكبيرة ( عدم إسناد الرأس عليها ) . 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6- عدم وجود تقوس بالجسم . 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7- عدم ثبات رجل الارتكاز . 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hp\Downloads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</TotalTime>
  <Words>289</Words>
  <Application>Microsoft Office PowerPoint</Application>
  <PresentationFormat>عرض على الشاشة (3:4)‏</PresentationFormat>
  <Paragraphs>25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وافر</vt:lpstr>
      <vt:lpstr>الشريحة 1</vt:lpstr>
      <vt:lpstr> الخطوات التعليمية  </vt:lpstr>
      <vt:lpstr>الشريحة 3</vt:lpstr>
      <vt:lpstr> النواحي الفنية         </vt:lpstr>
      <vt:lpstr>الشريحة 5</vt:lpstr>
      <vt:lpstr> الأخطاء الشائعة    </vt:lpstr>
      <vt:lpstr>الشريحة 7</vt:lpstr>
    </vt:vector>
  </TitlesOfParts>
  <Company>LARA PC 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ALI SAHIUNY</dc:creator>
  <cp:lastModifiedBy>ALI SAHIUNY</cp:lastModifiedBy>
  <cp:revision>2</cp:revision>
  <dcterms:created xsi:type="dcterms:W3CDTF">2018-12-09T12:42:37Z</dcterms:created>
  <dcterms:modified xsi:type="dcterms:W3CDTF">2018-12-09T12:54:34Z</dcterms:modified>
</cp:coreProperties>
</file>